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84" r:id="rId2"/>
    <p:sldId id="257" r:id="rId3"/>
    <p:sldId id="269" r:id="rId4"/>
    <p:sldId id="281" r:id="rId5"/>
    <p:sldId id="285" r:id="rId6"/>
    <p:sldId id="286" r:id="rId7"/>
    <p:sldId id="280" r:id="rId8"/>
    <p:sldId id="28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9C778-144D-4C25-90B2-AAF3F6BBAED8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088DF-8AF0-4E8D-9F1E-172FEE6188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8651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035" y="214290"/>
            <a:ext cx="1842178" cy="1851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0"/>
            <a:ext cx="792088" cy="795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496944" cy="1470025"/>
          </a:xfrm>
        </p:spPr>
        <p:txBody>
          <a:bodyPr/>
          <a:lstStyle/>
          <a:p>
            <a:r>
              <a:rPr lang="zh-CN" altLang="en-US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中国地质科学院郑州矿产综合利用研究所</a:t>
            </a:r>
            <a:r>
              <a:rPr lang="en-US" altLang="zh-CN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公开招聘面试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411560" y="5373216"/>
            <a:ext cx="6400800" cy="841648"/>
          </a:xfrm>
        </p:spPr>
        <p:txBody>
          <a:bodyPr/>
          <a:lstStyle/>
          <a:p>
            <a:r>
              <a:rPr lang="zh-CN" altLang="en-US" sz="2400" b="0" dirty="0" smtClean="0">
                <a:solidFill>
                  <a:schemeClr val="tx1"/>
                </a:solidFill>
              </a:rPr>
              <a:t>面试人员</a:t>
            </a:r>
            <a:r>
              <a:rPr lang="zh-CN" altLang="en-US" sz="2400" b="0" dirty="0" smtClean="0">
                <a:solidFill>
                  <a:schemeClr val="tx1"/>
                </a:solidFill>
              </a:rPr>
              <a:t>：</a:t>
            </a:r>
            <a:endParaRPr lang="en-US" altLang="zh-CN" sz="2400" b="0" dirty="0" smtClean="0">
              <a:solidFill>
                <a:schemeClr val="tx1"/>
              </a:solidFill>
            </a:endParaRPr>
          </a:p>
          <a:p>
            <a:r>
              <a:rPr lang="zh-CN" altLang="en-US" sz="2400" b="0" dirty="0">
                <a:solidFill>
                  <a:schemeClr val="tx1"/>
                </a:solidFill>
              </a:rPr>
              <a:t>应聘</a:t>
            </a:r>
            <a:r>
              <a:rPr lang="zh-CN" altLang="en-US" sz="2400" b="0" dirty="0" smtClean="0">
                <a:solidFill>
                  <a:schemeClr val="tx1"/>
                </a:solidFill>
              </a:rPr>
              <a:t>岗位：</a:t>
            </a:r>
            <a:endParaRPr lang="zh-CN" altLang="en-US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3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一、个人基本情况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90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二、教育经历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88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三、科研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工作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)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4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四、科研（工作）业绩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06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五、个人特长优势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560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六、应聘理由及工作设想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980281"/>
            <a:ext cx="8208963" cy="47529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一、对应聘岗位的认知及匹配度</a:t>
            </a:r>
            <a:endParaRPr lang="en-US" altLang="zh-CN" sz="28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 algn="l"/>
            <a:endParaRPr lang="en-US" altLang="zh-CN" dirty="0"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二、应聘本岗位的理由</a:t>
            </a:r>
            <a:endParaRPr lang="en-US" altLang="zh-CN" sz="28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endParaRPr lang="en-US" altLang="zh-CN" dirty="0"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r>
              <a:rPr lang="en-US" altLang="zh-CN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三、未来工作设想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0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七、其他事项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02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121</TotalTime>
  <Words>73</Words>
  <Application>Microsoft Office PowerPoint</Application>
  <PresentationFormat>全屏显示(4:3)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黑体</vt:lpstr>
      <vt:lpstr>宋体</vt:lpstr>
      <vt:lpstr>微软雅黑</vt:lpstr>
      <vt:lpstr>Arial</vt:lpstr>
      <vt:lpstr>Calibri</vt:lpstr>
      <vt:lpstr>HDS模板白色</vt:lpstr>
      <vt:lpstr>中国地质科学院郑州矿产综合利用研究所 公开招聘面试</vt:lpstr>
      <vt:lpstr>一、个人基本情况</vt:lpstr>
      <vt:lpstr>二、教育经历</vt:lpstr>
      <vt:lpstr>三、科研(工作)经历</vt:lpstr>
      <vt:lpstr>四、科研（工作）业绩</vt:lpstr>
      <vt:lpstr>五、个人特长优势</vt:lpstr>
      <vt:lpstr>六、应聘理由及工作设想</vt:lpstr>
      <vt:lpstr>七、其他事项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wanganguo</dc:creator>
  <cp:lastModifiedBy>闫耀珍</cp:lastModifiedBy>
  <cp:revision>43</cp:revision>
  <dcterms:created xsi:type="dcterms:W3CDTF">2014-02-28T01:57:51Z</dcterms:created>
  <dcterms:modified xsi:type="dcterms:W3CDTF">2025-03-27T02:23:18Z</dcterms:modified>
</cp:coreProperties>
</file>