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0"/>
  </p:handoutMasterIdLst>
  <p:sldIdLst>
    <p:sldId id="284" r:id="rId2"/>
    <p:sldId id="257" r:id="rId3"/>
    <p:sldId id="269" r:id="rId4"/>
    <p:sldId id="281" r:id="rId5"/>
    <p:sldId id="285" r:id="rId6"/>
    <p:sldId id="286" r:id="rId7"/>
    <p:sldId id="280" r:id="rId8"/>
    <p:sldId id="282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382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79C778-144D-4C25-90B2-AAF3F6BBAED8}" type="datetimeFigureOut">
              <a:rPr lang="zh-CN" altLang="en-US" smtClean="0"/>
              <a:t>2025/3/27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7088DF-8AF0-4E8D-9F1E-172FEE61880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86510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9" name="图片 8" descr="BK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86000"/>
            <a:ext cx="9144000" cy="45720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2025/3/27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8035" y="214290"/>
            <a:ext cx="1842178" cy="18511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2025/3/27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2025/3/27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2025/3/27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2025/3/27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2025/3/27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2025/3/27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2025/3/27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2025/3/27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2025/3/27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 dirty="0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0820CF-B880-4189-942D-D702A7CBA730}" type="datetimeFigureOut">
              <a:rPr lang="zh-CN" altLang="en-US" smtClean="0"/>
              <a:pPr/>
              <a:t>2025/3/27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142852"/>
            <a:ext cx="8229600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357158" y="1071546"/>
            <a:ext cx="8429684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5715008" y="6357958"/>
            <a:ext cx="135732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2025/3/27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00364" y="6357958"/>
            <a:ext cx="26098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7143768" y="6356350"/>
            <a:ext cx="15430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785813"/>
            <a:ext cx="9144000" cy="7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3568" y="0"/>
            <a:ext cx="792088" cy="795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3000" b="1" kern="1200">
          <a:solidFill>
            <a:srgbClr val="0070C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100" kern="1200">
          <a:solidFill>
            <a:schemeClr val="tx1"/>
          </a:solidFill>
          <a:latin typeface="微软雅黑" pitchFamily="34" charset="-122"/>
          <a:ea typeface="微软雅黑" pitchFamily="34" charset="-122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</p:nvPr>
        </p:nvSpPr>
        <p:spPr>
          <a:xfrm>
            <a:off x="323528" y="2132856"/>
            <a:ext cx="8496944" cy="1470025"/>
          </a:xfrm>
        </p:spPr>
        <p:txBody>
          <a:bodyPr/>
          <a:lstStyle/>
          <a:p>
            <a:r>
              <a:rPr lang="zh-CN" altLang="en-US" sz="3600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中国地质科学院郑州矿产综合利用研究所</a:t>
            </a:r>
            <a:r>
              <a:rPr lang="en-US" altLang="zh-CN" sz="3600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/>
            </a:r>
            <a:br>
              <a:rPr lang="en-US" altLang="zh-CN" sz="3600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</a:br>
            <a:r>
              <a:rPr lang="zh-CN" altLang="en-US" sz="3600" dirty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公开招聘面试</a:t>
            </a:r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1411560" y="5373216"/>
            <a:ext cx="6400800" cy="841648"/>
          </a:xfrm>
        </p:spPr>
        <p:txBody>
          <a:bodyPr/>
          <a:lstStyle/>
          <a:p>
            <a:r>
              <a:rPr lang="zh-CN" altLang="en-US" sz="2400" b="0" dirty="0" smtClean="0">
                <a:solidFill>
                  <a:schemeClr val="tx1"/>
                </a:solidFill>
              </a:rPr>
              <a:t>面试人员</a:t>
            </a:r>
            <a:r>
              <a:rPr lang="zh-CN" altLang="en-US" sz="2400" b="0" dirty="0" smtClean="0">
                <a:solidFill>
                  <a:schemeClr val="tx1"/>
                </a:solidFill>
              </a:rPr>
              <a:t>：</a:t>
            </a:r>
            <a:endParaRPr lang="en-US" altLang="zh-CN" sz="2400" b="0" dirty="0" smtClean="0">
              <a:solidFill>
                <a:schemeClr val="tx1"/>
              </a:solidFill>
            </a:endParaRPr>
          </a:p>
          <a:p>
            <a:r>
              <a:rPr lang="zh-CN" altLang="en-US" sz="2400" b="0" dirty="0">
                <a:solidFill>
                  <a:schemeClr val="tx1"/>
                </a:solidFill>
              </a:rPr>
              <a:t>应聘</a:t>
            </a:r>
            <a:r>
              <a:rPr lang="zh-CN" altLang="en-US" sz="2400" b="0" dirty="0" smtClean="0">
                <a:solidFill>
                  <a:schemeClr val="tx1"/>
                </a:solidFill>
              </a:rPr>
              <a:t>岗位：</a:t>
            </a:r>
            <a:endParaRPr lang="zh-CN" altLang="en-US" sz="24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8734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35496" y="116632"/>
            <a:ext cx="9108504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一、个人基本情况</a:t>
            </a:r>
            <a:endParaRPr lang="zh-CN" altLang="en-US" sz="3200" dirty="0">
              <a:solidFill>
                <a:schemeClr val="tx2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>
            <a:off x="1277150" y="54868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99035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2696" y="188640"/>
            <a:ext cx="9141304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二、教育经历</a:t>
            </a:r>
            <a:endParaRPr lang="zh-CN" altLang="en-US" sz="3200" dirty="0">
              <a:solidFill>
                <a:schemeClr val="tx2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>
            <a:off x="1277150" y="54868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78862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0" y="188640"/>
            <a:ext cx="9144000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三、科研</a:t>
            </a:r>
            <a:r>
              <a:rPr lang="en-US" altLang="zh-CN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(</a:t>
            </a:r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工作</a:t>
            </a:r>
            <a:r>
              <a:rPr lang="en-US" altLang="zh-CN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)</a:t>
            </a:r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经历</a:t>
            </a:r>
            <a:endParaRPr lang="zh-CN" altLang="en-US" sz="3200" dirty="0">
              <a:solidFill>
                <a:schemeClr val="tx2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>
            <a:off x="1277150" y="54868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08408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0" y="188640"/>
            <a:ext cx="9144000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四、科研（工作）业绩</a:t>
            </a:r>
            <a:endParaRPr lang="zh-CN" altLang="en-US" sz="3200" dirty="0">
              <a:solidFill>
                <a:schemeClr val="tx2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>
            <a:off x="539552" y="1124744"/>
            <a:ext cx="8352928" cy="5472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00657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0" y="188640"/>
            <a:ext cx="9144000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五、个人特长优势</a:t>
            </a:r>
            <a:endParaRPr lang="zh-CN" altLang="en-US" sz="3200" dirty="0">
              <a:solidFill>
                <a:schemeClr val="tx2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>
            <a:off x="539552" y="1124744"/>
            <a:ext cx="8352928" cy="5472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865601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0" y="188640"/>
            <a:ext cx="9144000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六、应聘理由及工作设想</a:t>
            </a:r>
            <a:endParaRPr lang="zh-CN" altLang="en-US" sz="3200" dirty="0">
              <a:solidFill>
                <a:schemeClr val="tx2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4294967295"/>
          </p:nvPr>
        </p:nvSpPr>
        <p:spPr>
          <a:xfrm>
            <a:off x="0" y="980281"/>
            <a:ext cx="8208963" cy="4752975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zh-CN" altLang="en-US" sz="2800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  一、对应聘岗位的认知及匹配度</a:t>
            </a:r>
            <a:endParaRPr lang="en-US" altLang="zh-CN" sz="2800" dirty="0" smtClean="0">
              <a:solidFill>
                <a:schemeClr val="tx1"/>
              </a:solidFill>
              <a:latin typeface="黑体" pitchFamily="49" charset="-122"/>
              <a:ea typeface="黑体" pitchFamily="49" charset="-122"/>
            </a:endParaRPr>
          </a:p>
          <a:p>
            <a:pPr algn="l"/>
            <a:endParaRPr lang="en-US" altLang="zh-CN" dirty="0" smtClean="0">
              <a:latin typeface="黑体" pitchFamily="49" charset="-122"/>
              <a:ea typeface="黑体" pitchFamily="49" charset="-122"/>
            </a:endParaRPr>
          </a:p>
          <a:p>
            <a:pPr algn="l"/>
            <a:endParaRPr lang="en-US" altLang="zh-CN" dirty="0">
              <a:latin typeface="黑体" pitchFamily="49" charset="-122"/>
              <a:ea typeface="黑体" pitchFamily="49" charset="-122"/>
            </a:endParaRPr>
          </a:p>
          <a:p>
            <a:pPr marL="0" indent="0" algn="l">
              <a:buNone/>
            </a:pPr>
            <a:r>
              <a:rPr lang="zh-CN" altLang="en-US" sz="2800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  二、应聘本岗位的理由</a:t>
            </a:r>
            <a:endParaRPr lang="en-US" altLang="zh-CN" sz="2800" dirty="0" smtClean="0">
              <a:solidFill>
                <a:schemeClr val="tx1"/>
              </a:solidFill>
              <a:latin typeface="黑体" pitchFamily="49" charset="-122"/>
              <a:ea typeface="黑体" pitchFamily="49" charset="-122"/>
            </a:endParaRPr>
          </a:p>
          <a:p>
            <a:pPr marL="0" indent="0" algn="l">
              <a:buNone/>
            </a:pPr>
            <a:endParaRPr lang="en-US" altLang="zh-CN" dirty="0" smtClean="0">
              <a:latin typeface="黑体" pitchFamily="49" charset="-122"/>
              <a:ea typeface="黑体" pitchFamily="49" charset="-122"/>
            </a:endParaRPr>
          </a:p>
          <a:p>
            <a:pPr marL="0" indent="0" algn="l">
              <a:buNone/>
            </a:pPr>
            <a:endParaRPr lang="en-US" altLang="zh-CN" dirty="0">
              <a:latin typeface="黑体" pitchFamily="49" charset="-122"/>
              <a:ea typeface="黑体" pitchFamily="49" charset="-122"/>
            </a:endParaRPr>
          </a:p>
          <a:p>
            <a:pPr marL="0" indent="0" algn="l">
              <a:buNone/>
            </a:pPr>
            <a:r>
              <a:rPr lang="en-US" altLang="zh-CN" sz="2800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  </a:t>
            </a:r>
            <a:r>
              <a:rPr lang="zh-CN" altLang="en-US" sz="2800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</a:rPr>
              <a:t>三、未来工作设想</a:t>
            </a:r>
            <a:endParaRPr lang="zh-CN" altLang="en-US" sz="2800" dirty="0">
              <a:solidFill>
                <a:schemeClr val="tx1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>
            <a:off x="1277150" y="54868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0801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idx="4294967295"/>
          </p:nvPr>
        </p:nvSpPr>
        <p:spPr>
          <a:xfrm>
            <a:off x="0" y="188640"/>
            <a:ext cx="9108504" cy="484187"/>
          </a:xfrm>
        </p:spPr>
        <p:txBody>
          <a:bodyPr>
            <a:noAutofit/>
          </a:bodyPr>
          <a:lstStyle/>
          <a:p>
            <a:r>
              <a:rPr lang="zh-CN" altLang="en-US" sz="3200" dirty="0" smtClean="0">
                <a:solidFill>
                  <a:schemeClr val="tx2"/>
                </a:solidFill>
                <a:latin typeface="黑体" pitchFamily="49" charset="-122"/>
                <a:ea typeface="黑体" pitchFamily="49" charset="-122"/>
              </a:rPr>
              <a:t>七、其他事项</a:t>
            </a:r>
            <a:endParaRPr lang="zh-CN" altLang="en-US" sz="3200" dirty="0">
              <a:solidFill>
                <a:schemeClr val="tx2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副标题 2"/>
          <p:cNvSpPr txBox="1">
            <a:spLocks/>
          </p:cNvSpPr>
          <p:nvPr/>
        </p:nvSpPr>
        <p:spPr>
          <a:xfrm>
            <a:off x="1277150" y="54868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70254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S模板白色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HDS参考样式白</Template>
  <TotalTime>121</TotalTime>
  <Words>73</Words>
  <Application>Microsoft Office PowerPoint</Application>
  <PresentationFormat>全屏显示(4:3)</PresentationFormat>
  <Paragraphs>17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黑体</vt:lpstr>
      <vt:lpstr>宋体</vt:lpstr>
      <vt:lpstr>微软雅黑</vt:lpstr>
      <vt:lpstr>Arial</vt:lpstr>
      <vt:lpstr>Calibri</vt:lpstr>
      <vt:lpstr>HDS模板白色</vt:lpstr>
      <vt:lpstr>中国地质科学院郑州矿产综合利用研究所 公开招聘面试</vt:lpstr>
      <vt:lpstr>一、个人基本情况</vt:lpstr>
      <vt:lpstr>二、教育经历</vt:lpstr>
      <vt:lpstr>三、科研(工作)经历</vt:lpstr>
      <vt:lpstr>四、科研（工作）业绩</vt:lpstr>
      <vt:lpstr>五、个人特长优势</vt:lpstr>
      <vt:lpstr>六、应聘理由及工作设想</vt:lpstr>
      <vt:lpstr>七、其他事项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第一章 基本情况介绍</dc:title>
  <dc:creator>wanganguo</dc:creator>
  <cp:lastModifiedBy>闫耀珍</cp:lastModifiedBy>
  <cp:revision>43</cp:revision>
  <dcterms:created xsi:type="dcterms:W3CDTF">2014-02-28T01:57:51Z</dcterms:created>
  <dcterms:modified xsi:type="dcterms:W3CDTF">2025-03-27T02:23:18Z</dcterms:modified>
</cp:coreProperties>
</file>